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_rels/presentation.xml.rels" ContentType="application/vnd.openxmlformats-package.relationships+xml"/>
  <Override PartName="/ppt/media/image10.jpeg" ContentType="image/jpeg"/>
  <Override PartName="/ppt/media/image9.png" ContentType="image/png"/>
  <Override PartName="/ppt/media/image8.jpeg" ContentType="image/jpeg"/>
  <Override PartName="/ppt/media/image7.png" ContentType="image/png"/>
  <Override PartName="/ppt/media/image2.png" ContentType="image/png"/>
  <Override PartName="/ppt/media/image6.jpeg" ContentType="image/jpeg"/>
  <Override PartName="/ppt/media/image1.png" ContentType="image/png"/>
  <Override PartName="/ppt/media/image4.png" ContentType="image/png"/>
  <Override PartName="/ppt/media/image3.png" ContentType="image/png"/>
  <Override PartName="/ppt/media/image5.jpeg" ContentType="image/jpeg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6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19983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99760" y="1768680"/>
            <a:ext cx="10798200" cy="4384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107982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99760" y="301320"/>
            <a:ext cx="10798200" cy="585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997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1329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99760" y="4058640"/>
            <a:ext cx="107982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107982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99760" y="4058640"/>
            <a:ext cx="107982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997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1329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250880" y="176868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7902000" y="176868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99760" y="405864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250880" y="405864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7902000" y="405864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599760" y="1768680"/>
            <a:ext cx="10798200" cy="4384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107982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599760" y="301320"/>
            <a:ext cx="10798200" cy="58503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5997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1329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599760" y="4058640"/>
            <a:ext cx="107982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107982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599760" y="4058640"/>
            <a:ext cx="107982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132960" y="176868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5997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132960" y="4058640"/>
            <a:ext cx="52693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IN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250880" y="176868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7902000" y="176868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599760" y="405864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250880" y="405864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7902000" y="4058640"/>
            <a:ext cx="34768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IN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IN" sz="4400" spc="-1" strike="noStrike">
                <a:latin typeface="Arial"/>
              </a:rPr>
              <a:t>Click to edit the title text format</a:t>
            </a:r>
            <a:endParaRPr b="0" lang="en-IN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107982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3200" spc="-1" strike="noStrike">
                <a:latin typeface="Arial"/>
              </a:rPr>
              <a:t>Click to edit the outline text format</a:t>
            </a:r>
            <a:endParaRPr b="0" lang="en-IN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800" spc="-1" strike="noStrike">
                <a:latin typeface="Arial"/>
              </a:rPr>
              <a:t>Second Outline Level</a:t>
            </a:r>
            <a:endParaRPr b="0" lang="en-IN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400" spc="-1" strike="noStrike">
                <a:latin typeface="Arial"/>
              </a:rPr>
              <a:t>Third Outline Level</a:t>
            </a:r>
            <a:endParaRPr b="0" lang="en-IN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000" spc="-1" strike="noStrike">
                <a:latin typeface="Arial"/>
              </a:rPr>
              <a:t>Fourth Outline Level</a:t>
            </a:r>
            <a:endParaRPr b="0" lang="en-IN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Fifth Outline Level</a:t>
            </a:r>
            <a:endParaRPr b="0" lang="en-IN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Sixth Outline Level</a:t>
            </a:r>
            <a:endParaRPr b="0" lang="en-IN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Seventh Outline Level</a:t>
            </a:r>
            <a:endParaRPr b="0" lang="en-IN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99760" y="301320"/>
            <a:ext cx="10798200" cy="126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IN" sz="4400" spc="-1" strike="noStrike">
                <a:latin typeface="Arial"/>
              </a:rPr>
              <a:t>Click to edit the title text format</a:t>
            </a:r>
            <a:endParaRPr b="0" lang="en-IN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599760" y="1768680"/>
            <a:ext cx="107982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3200" spc="-1" strike="noStrike">
                <a:latin typeface="Arial"/>
              </a:rPr>
              <a:t>Click to edit the outline text format</a:t>
            </a:r>
            <a:endParaRPr b="0" lang="en-IN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800" spc="-1" strike="noStrike">
                <a:latin typeface="Arial"/>
              </a:rPr>
              <a:t>Second Outline Level</a:t>
            </a:r>
            <a:endParaRPr b="0" lang="en-IN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400" spc="-1" strike="noStrike">
                <a:latin typeface="Arial"/>
              </a:rPr>
              <a:t>Third Outline Level</a:t>
            </a:r>
            <a:endParaRPr b="0" lang="en-IN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000" spc="-1" strike="noStrike">
                <a:latin typeface="Arial"/>
              </a:rPr>
              <a:t>Fourth Outline Level</a:t>
            </a:r>
            <a:endParaRPr b="0" lang="en-IN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Fifth Outline Level</a:t>
            </a:r>
            <a:endParaRPr b="0" lang="en-IN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Sixth Outline Level</a:t>
            </a:r>
            <a:endParaRPr b="0" lang="en-IN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Seventh Outline Level</a:t>
            </a:r>
            <a:endParaRPr b="0" lang="en-IN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600120" y="301320"/>
            <a:ext cx="10797480" cy="4452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rmAutofit/>
          </a:bodyPr>
          <a:p>
            <a:pPr>
              <a:lnSpc>
                <a:spcPct val="100000"/>
              </a:lnSpc>
            </a:pPr>
            <a:r>
              <a:rPr b="0" lang="en-IN" sz="8000" spc="-1" strike="noStrike">
                <a:solidFill>
                  <a:srgbClr val="04617b"/>
                </a:solidFill>
                <a:latin typeface="Source Sans Pro Light"/>
                <a:ea typeface="DejaVu Sans"/>
              </a:rPr>
              <a:t>Deep Web &amp; </a:t>
            </a:r>
            <a:br/>
            <a:r>
              <a:rPr b="0" lang="en-IN" sz="8000" spc="-1" strike="noStrike">
                <a:solidFill>
                  <a:srgbClr val="04617b"/>
                </a:solidFill>
                <a:latin typeface="Source Sans Pro Light"/>
                <a:ea typeface="DejaVu Sans"/>
              </a:rPr>
              <a:t>Dark Web</a:t>
            </a:r>
            <a:endParaRPr b="0" lang="en-IN" sz="8000" spc="-1" strike="noStrike">
              <a:latin typeface="Arial"/>
            </a:endParaRPr>
          </a:p>
        </p:txBody>
      </p:sp>
      <p:sp>
        <p:nvSpPr>
          <p:cNvPr id="77" name="CustomShape 2"/>
          <p:cNvSpPr/>
          <p:nvPr/>
        </p:nvSpPr>
        <p:spPr>
          <a:xfrm>
            <a:off x="552960" y="5216400"/>
            <a:ext cx="10788840" cy="1549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>
              <a:lnSpc>
                <a:spcPct val="100000"/>
              </a:lnSpc>
            </a:pPr>
            <a:r>
              <a:rPr b="1" lang="en-IN" sz="3600" spc="-1" strike="noStrike">
                <a:solidFill>
                  <a:srgbClr val="dbf5f9"/>
                </a:solidFill>
                <a:latin typeface="Source Sans Pro"/>
                <a:ea typeface="DejaVu Sans"/>
              </a:rPr>
              <a:t>Pavan</a:t>
            </a:r>
            <a:endParaRPr b="0" lang="en-IN" sz="3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IN" sz="3600" spc="-1" strike="noStrike">
                <a:solidFill>
                  <a:srgbClr val="dbf5f9"/>
                </a:solidFill>
                <a:latin typeface="Source Sans Pro"/>
                <a:ea typeface="DejaVu Sans"/>
              </a:rPr>
              <a:t>pavanchow@protonmail.com</a:t>
            </a:r>
            <a:endParaRPr b="0" lang="en-IN" sz="3600" spc="-1" strike="noStrike">
              <a:latin typeface="Arial"/>
            </a:endParaRPr>
          </a:p>
        </p:txBody>
      </p:sp>
      <p:sp>
        <p:nvSpPr>
          <p:cNvPr id="78" name="CustomShape 3"/>
          <p:cNvSpPr/>
          <p:nvPr/>
        </p:nvSpPr>
        <p:spPr>
          <a:xfrm>
            <a:off x="-1008000" y="1800000"/>
            <a:ext cx="18000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CustomShape 1"/>
          <p:cNvSpPr/>
          <p:nvPr/>
        </p:nvSpPr>
        <p:spPr>
          <a:xfrm>
            <a:off x="599040" y="301320"/>
            <a:ext cx="10797480" cy="1261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IN" sz="4400" spc="-1" strike="noStrike">
                <a:solidFill>
                  <a:srgbClr val="000000"/>
                </a:solidFill>
                <a:latin typeface="Arial"/>
                <a:ea typeface="DejaVu Sans"/>
              </a:rPr>
              <a:t>WEB </a:t>
            </a:r>
            <a:endParaRPr b="0" lang="en-IN" sz="4400" spc="-1" strike="noStrike">
              <a:latin typeface="Arial"/>
            </a:endParaRPr>
          </a:p>
        </p:txBody>
      </p:sp>
      <p:sp>
        <p:nvSpPr>
          <p:cNvPr id="80" name="CustomShape 2"/>
          <p:cNvSpPr/>
          <p:nvPr/>
        </p:nvSpPr>
        <p:spPr>
          <a:xfrm>
            <a:off x="599040" y="121320"/>
            <a:ext cx="10797480" cy="1261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CustomShape 3"/>
          <p:cNvSpPr/>
          <p:nvPr/>
        </p:nvSpPr>
        <p:spPr>
          <a:xfrm>
            <a:off x="599040" y="1920240"/>
            <a:ext cx="10738440" cy="4662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2" name="" descr=""/>
          <p:cNvPicPr/>
          <p:nvPr/>
        </p:nvPicPr>
        <p:blipFill>
          <a:blip r:embed="rId2"/>
          <a:stretch/>
        </p:blipFill>
        <p:spPr>
          <a:xfrm>
            <a:off x="2808000" y="1728000"/>
            <a:ext cx="5790240" cy="53042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ustomShape 1"/>
          <p:cNvSpPr/>
          <p:nvPr/>
        </p:nvSpPr>
        <p:spPr>
          <a:xfrm>
            <a:off x="599040" y="301320"/>
            <a:ext cx="10797480" cy="1261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IN" sz="4400" spc="-1" strike="noStrike">
                <a:solidFill>
                  <a:srgbClr val="000000"/>
                </a:solidFill>
                <a:latin typeface="Arial"/>
                <a:ea typeface="DejaVu Sans"/>
              </a:rPr>
              <a:t>Network of servers</a:t>
            </a:r>
            <a:endParaRPr b="0" lang="en-IN" sz="4400" spc="-1" strike="noStrike">
              <a:latin typeface="Arial"/>
            </a:endParaRPr>
          </a:p>
        </p:txBody>
      </p:sp>
      <p:pic>
        <p:nvPicPr>
          <p:cNvPr id="84" name="" descr=""/>
          <p:cNvPicPr/>
          <p:nvPr/>
        </p:nvPicPr>
        <p:blipFill>
          <a:blip r:embed="rId1"/>
          <a:stretch/>
        </p:blipFill>
        <p:spPr>
          <a:xfrm>
            <a:off x="10080" y="1512000"/>
            <a:ext cx="11987640" cy="6046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599040" y="301320"/>
            <a:ext cx="10797480" cy="1261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IN" sz="4400" spc="-1" strike="noStrike">
                <a:solidFill>
                  <a:srgbClr val="000000"/>
                </a:solidFill>
                <a:latin typeface="Arial"/>
                <a:ea typeface="DejaVu Sans"/>
              </a:rPr>
              <a:t>Types</a:t>
            </a:r>
            <a:endParaRPr b="0" lang="en-IN" sz="4400" spc="-1" strike="noStrike">
              <a:latin typeface="Arial"/>
            </a:endParaRPr>
          </a:p>
        </p:txBody>
      </p:sp>
      <p:sp>
        <p:nvSpPr>
          <p:cNvPr id="86" name="CustomShape 2"/>
          <p:cNvSpPr/>
          <p:nvPr/>
        </p:nvSpPr>
        <p:spPr>
          <a:xfrm>
            <a:off x="576000" y="2016000"/>
            <a:ext cx="4895280" cy="3495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IN" sz="4800" spc="-1" strike="noStrike">
                <a:solidFill>
                  <a:srgbClr val="000000"/>
                </a:solidFill>
                <a:latin typeface="Arial"/>
                <a:ea typeface="DejaVu Sans"/>
              </a:rPr>
              <a:t>   </a:t>
            </a:r>
            <a:r>
              <a:rPr b="0" lang="en-IN" sz="4800" spc="-1" strike="noStrike">
                <a:solidFill>
                  <a:srgbClr val="000000"/>
                </a:solidFill>
                <a:latin typeface="Arial"/>
                <a:ea typeface="DejaVu Sans"/>
              </a:rPr>
              <a:t>- Surface Web</a:t>
            </a:r>
            <a:endParaRPr b="0" lang="en-IN" sz="4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IN" sz="4800" spc="-1" strike="noStrike">
                <a:solidFill>
                  <a:srgbClr val="000000"/>
                </a:solidFill>
                <a:latin typeface="Arial"/>
                <a:ea typeface="DejaVu Sans"/>
              </a:rPr>
              <a:t>   </a:t>
            </a:r>
            <a:endParaRPr b="0" lang="en-IN" sz="4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IN" sz="48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en-IN" sz="4800" spc="-1" strike="noStrike">
                <a:solidFill>
                  <a:srgbClr val="000000"/>
                </a:solidFill>
                <a:latin typeface="Arial"/>
                <a:ea typeface="DejaVu Sans"/>
              </a:rPr>
              <a:t>- Deep Web</a:t>
            </a:r>
            <a:endParaRPr b="0" lang="en-IN" sz="4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IN" sz="4800" spc="-1" strike="noStrike">
                <a:solidFill>
                  <a:srgbClr val="000000"/>
                </a:solidFill>
                <a:latin typeface="Arial"/>
                <a:ea typeface="DejaVu Sans"/>
              </a:rPr>
              <a:t>   </a:t>
            </a:r>
            <a:endParaRPr b="0" lang="en-IN" sz="4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IN" sz="48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en-IN" sz="4800" spc="-1" strike="noStrike">
                <a:solidFill>
                  <a:srgbClr val="000000"/>
                </a:solidFill>
                <a:latin typeface="Arial"/>
                <a:ea typeface="DejaVu Sans"/>
              </a:rPr>
              <a:t>- Dark We</a:t>
            </a:r>
            <a:endParaRPr b="0" lang="en-IN" sz="4800" spc="-1" strike="noStrike">
              <a:latin typeface="Arial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" descr=""/>
          <p:cNvPicPr/>
          <p:nvPr/>
        </p:nvPicPr>
        <p:blipFill>
          <a:blip r:embed="rId1"/>
          <a:stretch/>
        </p:blipFill>
        <p:spPr>
          <a:xfrm>
            <a:off x="1944000" y="60840"/>
            <a:ext cx="8711280" cy="74260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CustomShape 1"/>
          <p:cNvSpPr/>
          <p:nvPr/>
        </p:nvSpPr>
        <p:spPr>
          <a:xfrm>
            <a:off x="599040" y="301320"/>
            <a:ext cx="10797480" cy="1261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IN" sz="4400" spc="-1" strike="noStrike">
                <a:solidFill>
                  <a:srgbClr val="000000"/>
                </a:solidFill>
                <a:latin typeface="Arial"/>
                <a:ea typeface="DejaVu Sans"/>
              </a:rPr>
              <a:t>The TOR Project</a:t>
            </a:r>
            <a:endParaRPr b="0" lang="en-IN" sz="4400" spc="-1" strike="noStrike">
              <a:latin typeface="Arial"/>
            </a:endParaRPr>
          </a:p>
        </p:txBody>
      </p:sp>
      <p:pic>
        <p:nvPicPr>
          <p:cNvPr id="89" name="" descr=""/>
          <p:cNvPicPr/>
          <p:nvPr/>
        </p:nvPicPr>
        <p:blipFill>
          <a:blip r:embed="rId1"/>
          <a:stretch/>
        </p:blipFill>
        <p:spPr>
          <a:xfrm>
            <a:off x="360" y="1440000"/>
            <a:ext cx="11997360" cy="5975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599040" y="301320"/>
            <a:ext cx="10797480" cy="1261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0" lang="en-IN" sz="4400" spc="-1" strike="noStrike">
                <a:solidFill>
                  <a:srgbClr val="000000"/>
                </a:solidFill>
                <a:latin typeface="Arial"/>
                <a:ea typeface="DejaVu Sans"/>
              </a:rPr>
              <a:t>Why TOR?</a:t>
            </a:r>
            <a:endParaRPr b="0" lang="en-IN" sz="4400" spc="-1" strike="noStrike">
              <a:latin typeface="Arial"/>
            </a:endParaRPr>
          </a:p>
        </p:txBody>
      </p:sp>
      <p:pic>
        <p:nvPicPr>
          <p:cNvPr id="91" name="" descr=""/>
          <p:cNvPicPr/>
          <p:nvPr/>
        </p:nvPicPr>
        <p:blipFill>
          <a:blip r:embed="rId1"/>
          <a:stretch/>
        </p:blipFill>
        <p:spPr>
          <a:xfrm>
            <a:off x="1152000" y="1532880"/>
            <a:ext cx="9719280" cy="59544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3718440" y="275400"/>
            <a:ext cx="4201200" cy="1794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IN" sz="6000" spc="-1" strike="noStrike">
                <a:latin typeface="Arial"/>
              </a:rPr>
              <a:t>.Onion</a:t>
            </a:r>
            <a:endParaRPr b="0" lang="en-IN" sz="6000" spc="-1" strike="noStrike">
              <a:latin typeface="Arial"/>
            </a:endParaRPr>
          </a:p>
        </p:txBody>
      </p:sp>
      <p:pic>
        <p:nvPicPr>
          <p:cNvPr id="93" name="" descr=""/>
          <p:cNvPicPr/>
          <p:nvPr/>
        </p:nvPicPr>
        <p:blipFill>
          <a:blip r:embed="rId1"/>
          <a:stretch/>
        </p:blipFill>
        <p:spPr>
          <a:xfrm>
            <a:off x="0" y="1523880"/>
            <a:ext cx="11985840" cy="55317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4608000" y="360000"/>
            <a:ext cx="3959640" cy="942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IN" sz="6000" spc="-1" strike="noStrike">
                <a:latin typeface="Arial"/>
              </a:rPr>
              <a:t>USERS</a:t>
            </a:r>
            <a:endParaRPr b="0" lang="en-IN" sz="6000" spc="-1" strike="noStrike">
              <a:latin typeface="Arial"/>
            </a:endParaRPr>
          </a:p>
        </p:txBody>
      </p:sp>
      <p:pic>
        <p:nvPicPr>
          <p:cNvPr id="95" name="" descr=""/>
          <p:cNvPicPr/>
          <p:nvPr/>
        </p:nvPicPr>
        <p:blipFill>
          <a:blip r:embed="rId1"/>
          <a:stretch/>
        </p:blipFill>
        <p:spPr>
          <a:xfrm>
            <a:off x="2448000" y="1584000"/>
            <a:ext cx="7559640" cy="5839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ustomShape 1"/>
          <p:cNvSpPr/>
          <p:nvPr/>
        </p:nvSpPr>
        <p:spPr>
          <a:xfrm>
            <a:off x="3312000" y="3528000"/>
            <a:ext cx="6623640" cy="942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IN" sz="6000" spc="-1" strike="noStrike">
                <a:latin typeface="Arial"/>
              </a:rPr>
              <a:t>- Thank You </a:t>
            </a:r>
            <a:endParaRPr b="0" lang="en-IN" sz="6000" spc="-1" strike="noStrike">
              <a:latin typeface="Arial"/>
            </a:endParaRPr>
          </a:p>
        </p:txBody>
      </p:sp>
    </p:spTree>
  </p:cSld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</TotalTime>
  <Application>LibreOffice/6.0.7.3$Linux_X86_64 LibreOffice_project/00m0$Build-3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2019-05-28T23:24:07Z</dcterms:created>
  <dc:creator/>
  <dc:description/>
  <dc:language>en-IN</dc:language>
  <cp:lastModifiedBy/>
  <dcterms:modified xsi:type="dcterms:W3CDTF">2019-05-30T13:26:20Z</dcterms:modified>
  <cp:revision>7</cp:revision>
  <dc:subject/>
  <dc:title>Vivid</dc:title>
</cp:coreProperties>
</file>